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0" r:id="rId6"/>
    <p:sldId id="263" r:id="rId7"/>
    <p:sldId id="269" r:id="rId8"/>
    <p:sldId id="268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BA8"/>
    <a:srgbClr val="DAE1E6"/>
    <a:srgbClr val="287EA7"/>
    <a:srgbClr val="DAE2E6"/>
    <a:srgbClr val="E6E6E6"/>
    <a:srgbClr val="FFFFFF"/>
    <a:srgbClr val="FF9300"/>
    <a:srgbClr val="017BA7"/>
    <a:srgbClr val="FF9798"/>
    <a:srgbClr val="FFB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06"/>
    <p:restoredTop sz="95707"/>
  </p:normalViewPr>
  <p:slideViewPr>
    <p:cSldViewPr snapToGrid="0" snapToObjects="1">
      <p:cViewPr varScale="1">
        <p:scale>
          <a:sx n="153" d="100"/>
          <a:sy n="153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9.jpeg"/><Relationship Id="rId2" Type="http://schemas.microsoft.com/office/2007/relationships/media" Target="../media/media1.mov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11.08.2022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3"/>
    </mc:Choice>
    <mc:Fallback xmlns="">
      <p:transition spd="slow" advTm="1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8132175" y="4863914"/>
            <a:ext cx="810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kumimoji="1"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AF2A15-BC87-A995-F8BE-B9FE458E2F8B}"/>
              </a:ext>
            </a:extLst>
          </p:cNvPr>
          <p:cNvSpPr txBox="1"/>
          <p:nvPr/>
        </p:nvSpPr>
        <p:spPr>
          <a:xfrm>
            <a:off x="4779818" y="2735626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dirty="0"/>
              <a:t>Update to the newest dataset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EE7E95-E563-2FC8-FB7A-6DCA4064CC6C}"/>
              </a:ext>
            </a:extLst>
          </p:cNvPr>
          <p:cNvSpPr txBox="1"/>
          <p:nvPr/>
        </p:nvSpPr>
        <p:spPr>
          <a:xfrm>
            <a:off x="4779817" y="3301856"/>
            <a:ext cx="353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zh-CN" b="1" dirty="0"/>
              <a:t>Adopt new algorithm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FEEEA9-1E3B-E726-E838-AD0E9C13795F}"/>
              </a:ext>
            </a:extLst>
          </p:cNvPr>
          <p:cNvSpPr txBox="1"/>
          <p:nvPr/>
        </p:nvSpPr>
        <p:spPr>
          <a:xfrm>
            <a:off x="4819347" y="3909627"/>
            <a:ext cx="349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zh-CN" b="1" dirty="0"/>
              <a:t>External factors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E908B9-FC46-56BA-BEC6-250D9E2E6DEC}"/>
              </a:ext>
            </a:extLst>
          </p:cNvPr>
          <p:cNvSpPr txBox="1"/>
          <p:nvPr/>
        </p:nvSpPr>
        <p:spPr>
          <a:xfrm>
            <a:off x="8505237" y="2796711"/>
            <a:ext cx="3271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dirty="0">
                <a:solidFill>
                  <a:srgbClr val="277BA8"/>
                </a:solidFill>
              </a:rPr>
              <a:t>Request the newest trending videos</a:t>
            </a:r>
            <a:endParaRPr lang="en-GB" altLang="zh-CN" b="1" dirty="0">
              <a:solidFill>
                <a:srgbClr val="277BA8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2BD31E-16A8-2658-F95B-4A336E85CC65}"/>
              </a:ext>
            </a:extLst>
          </p:cNvPr>
          <p:cNvSpPr txBox="1"/>
          <p:nvPr/>
        </p:nvSpPr>
        <p:spPr>
          <a:xfrm>
            <a:off x="8472548" y="3306766"/>
            <a:ext cx="3554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dirty="0">
                <a:solidFill>
                  <a:srgbClr val="277BA8"/>
                </a:solidFill>
              </a:rPr>
              <a:t>Try more models to improve prediction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810AA1-DBD1-A93F-637C-8126E5862044}"/>
              </a:ext>
            </a:extLst>
          </p:cNvPr>
          <p:cNvSpPr txBox="1"/>
          <p:nvPr/>
        </p:nvSpPr>
        <p:spPr>
          <a:xfrm>
            <a:off x="8511326" y="3962265"/>
            <a:ext cx="34502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dirty="0">
                <a:solidFill>
                  <a:srgbClr val="277BA8"/>
                </a:solidFill>
              </a:rPr>
              <a:t>keep topical interests, </a:t>
            </a:r>
          </a:p>
          <a:p>
            <a:r>
              <a:rPr lang="en-GB" altLang="zh-CN" sz="1400" dirty="0">
                <a:solidFill>
                  <a:srgbClr val="277BA8"/>
                </a:solidFill>
              </a:rPr>
              <a:t>how your competition is performing, </a:t>
            </a:r>
          </a:p>
          <a:p>
            <a:r>
              <a:rPr lang="en-GB" altLang="zh-CN" sz="1400" dirty="0">
                <a:solidFill>
                  <a:srgbClr val="277BA8"/>
                </a:solidFill>
              </a:rPr>
              <a:t>create relevancy to the current season</a:t>
            </a:r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4" grpId="0"/>
      <p:bldP spid="8" grpId="0"/>
      <p:bldP spid="9" grpId="0"/>
      <p:bldP spid="1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data-solution-based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6"/>
    </mc:Choice>
    <mc:Fallback xmlns="">
      <p:transition spd="slow" advTm="39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4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  <p:extLst>
    <p:ext uri="{E180D4A7-C9FB-4DFB-919C-405C955672EB}">
      <p14:showEvtLst xmlns:p14="http://schemas.microsoft.com/office/powerpoint/2010/main">
        <p14:playEvt time="12491" objId="6"/>
        <p14:stopEvt time="33115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0"/>
    </mc:Choice>
    <mc:Fallback xmlns="">
      <p:transition spd="slow" advTm="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AB Testing your channel and category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Reposition to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0"/>
    </mc:Choice>
    <mc:Fallback xmlns="">
      <p:transition spd="slow" advTm="3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8826012" y="1031176"/>
            <a:ext cx="2727809" cy="2684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Check the trending probability</a:t>
            </a:r>
          </a:p>
        </p:txBody>
      </p:sp>
      <p:pic>
        <p:nvPicPr>
          <p:cNvPr id="2" name="ImportVideo_1762774.948806_RGTZzL.mp4" descr="ImportVideo_1762774.948806_RGTZzL.mp4">
            <a:hlinkClick r:id="" action="ppaction://media"/>
            <a:extLst>
              <a:ext uri="{FF2B5EF4-FFF2-40B4-BE49-F238E27FC236}">
                <a16:creationId xmlns:a16="http://schemas.microsoft.com/office/drawing/2014/main" id="{805F0B2C-D121-CF38-A02F-F840A4E66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570" y="245585"/>
            <a:ext cx="8550442" cy="5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646154" y="1227723"/>
            <a:ext cx="2825394" cy="2359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Fill Spam Comments Out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Focus on Real Opinions</a:t>
            </a:r>
          </a:p>
        </p:txBody>
      </p:sp>
      <p:pic>
        <p:nvPicPr>
          <p:cNvPr id="2" name="FinalVideo_1660085043.884968_5ptB2L.mp4" descr="FinalVideo_1660085043.884968_5ptB2L.mp4">
            <a:hlinkClick r:id="" action="ppaction://media"/>
            <a:extLst>
              <a:ext uri="{FF2B5EF4-FFF2-40B4-BE49-F238E27FC236}">
                <a16:creationId xmlns:a16="http://schemas.microsoft.com/office/drawing/2014/main" id="{28907C89-A707-57E0-051B-B7F39211E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87662"/>
            <a:ext cx="8581900" cy="48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445726" y="441260"/>
            <a:ext cx="2922970" cy="3092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Read your comments in </a:t>
            </a:r>
          </a:p>
          <a:p>
            <a:r>
              <a:rPr lang="en-GB" altLang="zh-CN" sz="2800" dirty="0"/>
              <a:t>an efficient way</a:t>
            </a:r>
          </a:p>
          <a:p>
            <a:endParaRPr lang="en-GB" altLang="zh-CN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Saving time &amp; emotions</a:t>
            </a:r>
          </a:p>
        </p:txBody>
      </p:sp>
      <p:pic>
        <p:nvPicPr>
          <p:cNvPr id="27" name="your_smart_comment_portal.MOV" descr="your_smart_comment_portal.MOV">
            <a:hlinkClick r:id="" action="ppaction://media"/>
            <a:extLst>
              <a:ext uri="{FF2B5EF4-FFF2-40B4-BE49-F238E27FC236}">
                <a16:creationId xmlns:a16="http://schemas.microsoft.com/office/drawing/2014/main" id="{3BA7766A-72AF-DC39-6DD3-A3F58672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13" y="593360"/>
            <a:ext cx="8107009" cy="50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7.2|4.2|1.9|1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4|6.6|19.7"/>
</p:tagLst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</TotalTime>
  <Words>253</Words>
  <Application>Microsoft Macintosh PowerPoint</Application>
  <PresentationFormat>宽屏</PresentationFormat>
  <Paragraphs>74</Paragraphs>
  <Slides>11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79</cp:revision>
  <dcterms:created xsi:type="dcterms:W3CDTF">2022-08-06T19:17:11Z</dcterms:created>
  <dcterms:modified xsi:type="dcterms:W3CDTF">2022-08-10T09:51:06Z</dcterms:modified>
</cp:coreProperties>
</file>